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</p:sldMasterIdLst>
  <p:sldIdLst>
    <p:sldId id="256" r:id="rId4"/>
    <p:sldId id="262" r:id="rId5"/>
    <p:sldId id="264" r:id="rId6"/>
    <p:sldId id="265" r:id="rId7"/>
    <p:sldId id="263" r:id="rId8"/>
    <p:sldId id="259" r:id="rId9"/>
    <p:sldId id="282" r:id="rId10"/>
    <p:sldId id="276" r:id="rId11"/>
    <p:sldId id="278" r:id="rId12"/>
    <p:sldId id="283" r:id="rId13"/>
    <p:sldId id="279" r:id="rId14"/>
    <p:sldId id="267" r:id="rId15"/>
    <p:sldId id="266" r:id="rId16"/>
    <p:sldId id="268" r:id="rId17"/>
    <p:sldId id="269" r:id="rId18"/>
    <p:sldId id="273" r:id="rId19"/>
    <p:sldId id="270" r:id="rId20"/>
    <p:sldId id="271" r:id="rId21"/>
    <p:sldId id="28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984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E2421-A3D6-4015-AC93-4AFED1C2E40A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2098F-0146-415D-A07A-584649E7E6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E2421-A3D6-4015-AC93-4AFED1C2E40A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2098F-0146-415D-A07A-584649E7E6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3"/>
          </p:nvPr>
        </p:nvSpPr>
        <p:spPr>
          <a:xfrm>
            <a:off x="1857375" y="428625"/>
            <a:ext cx="914400" cy="91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AADE2421-A3D6-4015-AC93-4AFED1C2E40A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1B2098F-0146-415D-A07A-584649E7E6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FE50C-76B3-4ED9-91D1-9A8C0F3DD9D7}" type="datetimeFigureOut">
              <a:rPr lang="ru-RU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46AA7-CFA6-451E-8D01-BAB8E3AD93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7CDC4-0A7B-49B8-A82F-51EC22DFFCCB}" type="datetimeFigureOut">
              <a:rPr lang="ru-RU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CE4D2-3DA5-4B81-9B63-812B3CB0E5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1995A-CC44-4566-897E-454699CA3802}" type="datetimeFigureOut">
              <a:rPr lang="ru-RU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5C207-A1F3-4F39-9C6D-B97CD18FFB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87310-5527-472A-B638-D9D530E1845F}" type="datetimeFigureOut">
              <a:rPr lang="ru-RU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D3BE4-D88C-48A4-B8F7-DE8A0F1B2F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6072D-AB79-4801-A788-77374D1E8034}" type="datetimeFigureOut">
              <a:rPr lang="ru-RU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4702C-9FFF-4E6C-881E-CFDBFC7A2D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76BD4-5318-48A7-AFF8-2205D8DCE62C}" type="datetimeFigureOut">
              <a:rPr lang="ru-RU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0DE33-564F-4A04-833E-DEEF67869C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DE3C0-7A04-4813-83AB-DFDC9C347A1A}" type="datetimeFigureOut">
              <a:rPr lang="ru-RU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D1122-8E39-4675-A1D9-DAF4722B76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2E378-F7DE-4140-82D0-B564908999F5}" type="datetimeFigureOut">
              <a:rPr lang="ru-RU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4E38F-466F-47D9-965A-20AD41619B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E2421-A3D6-4015-AC93-4AFED1C2E40A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2098F-0146-415D-A07A-584649E7E6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CAEF0-461A-451D-937A-DF8A198DD61F}" type="datetimeFigureOut">
              <a:rPr lang="ru-RU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E8BB0-4D69-4A18-8E3A-594E23920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DDAC9-4818-4017-8B79-0892C7F8B22D}" type="datetimeFigureOut">
              <a:rPr lang="ru-RU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4AF67-A8B6-41E4-B542-9B2A377CA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4DAAD-40A0-4B4F-9513-07238D9055C1}" type="datetimeFigureOut">
              <a:rPr lang="ru-RU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24C10-29F7-4DE3-8EBC-4553B7ECD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65E1-1C9D-429B-88F0-6B989A0E8262}" type="datetimeFigureOut">
              <a:rPr lang="ru-RU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A68E0-CC38-4CA5-AF50-24712F42A1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AAFE50C-76B3-4ED9-91D1-9A8C0F3DD9D7}" type="datetimeFigureOut">
              <a:rPr lang="ru-RU" smtClean="0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4A46AA7-CFA6-451E-8D01-BAB8E3AD93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77CDC4-0A7B-49B8-A82F-51EC22DFFCCB}" type="datetimeFigureOut">
              <a:rPr lang="ru-RU" smtClean="0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CE4D2-3DA5-4B81-9B63-812B3CB0E5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email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C1995A-CC44-4566-897E-454699CA3802}" type="datetimeFigureOut">
              <a:rPr lang="ru-RU" smtClean="0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5C207-A1F3-4F39-9C6D-B97CD18FFB1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A87310-5527-472A-B638-D9D530E1845F}" type="datetimeFigureOut">
              <a:rPr lang="ru-RU" smtClean="0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D3BE4-D88C-48A4-B8F7-DE8A0F1B2F4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2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86072D-AB79-4801-A788-77374D1E8034}" type="datetimeFigureOut">
              <a:rPr lang="ru-RU" smtClean="0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24702C-9FFF-4E6C-881E-CFDBFC7A2D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A76BD4-5318-48A7-AFF8-2205D8DCE62C}" type="datetimeFigureOut">
              <a:rPr lang="ru-RU" smtClean="0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0DE33-564F-4A04-833E-DEEF67869C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6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E2421-A3D6-4015-AC93-4AFED1C2E40A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2098F-0146-415D-A07A-584649E7E6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5DE3C0-7A04-4813-83AB-DFDC9C347A1A}" type="datetimeFigureOut">
              <a:rPr lang="ru-RU" smtClean="0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8D1122-8E39-4675-A1D9-DAF4722B761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D2E378-F7DE-4140-82D0-B564908999F5}" type="datetimeFigureOut">
              <a:rPr lang="ru-RU" smtClean="0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4E38F-466F-47D9-965A-20AD41619B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CCAEF0-461A-451D-937A-DF8A198DD61F}" type="datetimeFigureOut">
              <a:rPr lang="ru-RU" smtClean="0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DE8BB0-4D69-4A18-8E3A-594E239207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9DDAC9-4818-4017-8B79-0892C7F8B22D}" type="datetimeFigureOut">
              <a:rPr lang="ru-RU" smtClean="0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E4AF67-A8B6-41E4-B542-9B2A377CA6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7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84DAAD-40A0-4B4F-9513-07238D9055C1}" type="datetimeFigureOut">
              <a:rPr lang="ru-RU" smtClean="0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724C10-29F7-4DE3-8EBC-4553B7ECD50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7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E2421-A3D6-4015-AC93-4AFED1C2E40A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2098F-0146-415D-A07A-584649E7E6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E2421-A3D6-4015-AC93-4AFED1C2E40A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2098F-0146-415D-A07A-584649E7E6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E2421-A3D6-4015-AC93-4AFED1C2E40A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2098F-0146-415D-A07A-584649E7E6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E2421-A3D6-4015-AC93-4AFED1C2E40A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2098F-0146-415D-A07A-584649E7E6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E2421-A3D6-4015-AC93-4AFED1C2E40A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2098F-0146-415D-A07A-584649E7E6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E2421-A3D6-4015-AC93-4AFED1C2E40A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2098F-0146-415D-A07A-584649E7E6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ADE2421-A3D6-4015-AC93-4AFED1C2E40A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01B2098F-0146-415D-A07A-584649E7E6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05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1725AC-7ECC-4521-8F2F-9D2E9061FF92}" type="datetimeFigureOut">
              <a:rPr lang="ru-RU"/>
              <a:pPr>
                <a:defRPr/>
              </a:pPr>
              <a:t>06.01.2021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5BEE61-B991-44F9-9571-05BD3223CF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spd="slow"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9pPr>
    </p:titleStyle>
    <p:bodyStyle>
      <a:lvl1pPr marL="419100" indent="-382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1" fontAlgn="base" hangingPunct="1">
        <a:spcBef>
          <a:spcPct val="20000"/>
        </a:spcBef>
        <a:spcAft>
          <a:spcPct val="0"/>
        </a:spcAft>
        <a:buClr>
          <a:srgbClr val="9BBB5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1" fontAlgn="base" hangingPunct="1">
        <a:spcBef>
          <a:spcPct val="20000"/>
        </a:spcBef>
        <a:spcAft>
          <a:spcPct val="0"/>
        </a:spcAft>
        <a:buClr>
          <a:srgbClr val="8064A2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ADE2421-A3D6-4015-AC93-4AFED1C2E40A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1B2098F-0146-415D-A07A-584649E7E6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2428868"/>
            <a:ext cx="6858048" cy="17526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«Декорирование изделий выжиганием»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0166" y="1714488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Презентация к занятию  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6182" y="4643446"/>
            <a:ext cx="4357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Подготовила: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Харламова Надежда Викторовна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6" y="571480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МБУДО «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Шелаболихинский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ЦДТ»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71480"/>
            <a:ext cx="7858180" cy="600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8992" y="2571744"/>
            <a:ext cx="5075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0070C0"/>
                </a:solidFill>
                <a:latin typeface="Arial Black" pitchFamily="34" charset="0"/>
              </a:rPr>
              <a:t>Проверьте  себя!</a:t>
            </a:r>
            <a:endParaRPr lang="ru-RU" sz="4000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3" name="Picture 2" descr="C:\Documents and Settings\Admin.USER-E22E52FD4F\Мои документы\фон\disco_question_hc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0" y="1643050"/>
            <a:ext cx="2424548" cy="2857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10"/>
          <p:cNvSpPr>
            <a:spLocks noChangeArrowheads="1" noChangeShapeType="1" noTextEdit="1"/>
          </p:cNvSpPr>
          <p:nvPr/>
        </p:nvSpPr>
        <p:spPr bwMode="auto">
          <a:xfrm>
            <a:off x="642910" y="642918"/>
            <a:ext cx="7772400" cy="1512887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Молодец!</a:t>
            </a:r>
          </a:p>
        </p:txBody>
      </p:sp>
      <p:sp>
        <p:nvSpPr>
          <p:cNvPr id="10" name="Управляющая кнопка: далее 9">
            <a:hlinkClick r:id="" action="ppaction://hlinkshowjump?jump=lastslideviewed" highlightClick="1"/>
          </p:cNvPr>
          <p:cNvSpPr/>
          <p:nvPr/>
        </p:nvSpPr>
        <p:spPr>
          <a:xfrm>
            <a:off x="7143768" y="5000636"/>
            <a:ext cx="1042416" cy="1042416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9154" name="Picture 2" descr="http://www.stihi.ru/pics/2009/11/04/472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1928802"/>
            <a:ext cx="4643470" cy="464347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9170968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0" name="Picture 4" descr="http://cs9960.vk.me/u122747681/137575119/x_b2a9f73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071678"/>
            <a:ext cx="4143404" cy="41434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>
            <a:off x="642910" y="642918"/>
            <a:ext cx="7772400" cy="1512887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Подумай ещё!</a:t>
            </a:r>
            <a:endParaRPr lang="ru-RU" sz="3600" b="1" kern="10" dirty="0">
              <a:ln w="9525">
                <a:solidFill>
                  <a:schemeClr val="tx2">
                    <a:lumMod val="60000"/>
                    <a:lumOff val="40000"/>
                  </a:schemeClr>
                </a:solidFill>
                <a:round/>
                <a:headEnd/>
                <a:tailEnd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" name="Управляющая кнопка: назад 7">
            <a:hlinkClick r:id="" action="ppaction://hlinkshowjump?jump=lastslideviewed" highlightClick="1"/>
          </p:cNvPr>
          <p:cNvSpPr/>
          <p:nvPr/>
        </p:nvSpPr>
        <p:spPr>
          <a:xfrm>
            <a:off x="1000100" y="5000636"/>
            <a:ext cx="1042416" cy="1042416"/>
          </a:xfrm>
          <a:prstGeom prst="actionButtonBackPrevious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2" y="571480"/>
            <a:ext cx="4880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1) Выжигание – это…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85720" y="1643050"/>
            <a:ext cx="8534400" cy="382905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lphaUcPeriod"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один из видов столярных работ 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lphaUcPeriod"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один из видов слесарных работ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lphaUcPeriod"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один из видов декоративной отделки поверхности древесины 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lphaUcPeriod"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один из видов укрепления поверхности древесины</a:t>
            </a: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7643834" y="1714488"/>
            <a:ext cx="1042416" cy="571504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7643834" y="2428868"/>
            <a:ext cx="1042416" cy="571504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rId3" action="ppaction://hlinksldjump" highlightClick="1"/>
          </p:cNvPr>
          <p:cNvSpPr/>
          <p:nvPr/>
        </p:nvSpPr>
        <p:spPr>
          <a:xfrm>
            <a:off x="7643834" y="3571876"/>
            <a:ext cx="1042416" cy="571504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rId2" action="ppaction://hlinksldjump" highlightClick="1"/>
          </p:cNvPr>
          <p:cNvSpPr/>
          <p:nvPr/>
        </p:nvSpPr>
        <p:spPr>
          <a:xfrm>
            <a:off x="7643834" y="4786322"/>
            <a:ext cx="1042416" cy="571504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6572264" y="5857892"/>
            <a:ext cx="2071702" cy="61381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2)  Наилучший материал для выжигания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857356" y="2071678"/>
            <a:ext cx="6929486" cy="40767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lphaUcPeriod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ДСП 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lphaUcPeriod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ДВП 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lphaUcPeriod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фанера 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lphaUcPeriod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пластик</a:t>
            </a:r>
          </a:p>
        </p:txBody>
      </p:sp>
      <p:sp>
        <p:nvSpPr>
          <p:cNvPr id="11" name="Управляющая кнопка: далее 10">
            <a:hlinkClick r:id="rId2" action="ppaction://hlinksldjump" highlightClick="1"/>
          </p:cNvPr>
          <p:cNvSpPr/>
          <p:nvPr/>
        </p:nvSpPr>
        <p:spPr>
          <a:xfrm>
            <a:off x="5572132" y="2071678"/>
            <a:ext cx="928694" cy="42862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алее 11">
            <a:hlinkClick r:id="rId2" action="ppaction://hlinksldjump" highlightClick="1"/>
          </p:cNvPr>
          <p:cNvSpPr/>
          <p:nvPr/>
        </p:nvSpPr>
        <p:spPr>
          <a:xfrm>
            <a:off x="5572132" y="2643182"/>
            <a:ext cx="928694" cy="42862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rId3" action="ppaction://hlinksldjump" highlightClick="1"/>
          </p:cNvPr>
          <p:cNvSpPr/>
          <p:nvPr/>
        </p:nvSpPr>
        <p:spPr>
          <a:xfrm>
            <a:off x="5572132" y="3286124"/>
            <a:ext cx="928694" cy="42862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алее 13">
            <a:hlinkClick r:id="rId2" action="ppaction://hlinksldjump" highlightClick="1"/>
          </p:cNvPr>
          <p:cNvSpPr/>
          <p:nvPr/>
        </p:nvSpPr>
        <p:spPr>
          <a:xfrm>
            <a:off x="5572132" y="3929066"/>
            <a:ext cx="928694" cy="42862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6572264" y="5857892"/>
            <a:ext cx="2071702" cy="61381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3)  Перед выжиганием поверхность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914400" y="1785926"/>
            <a:ext cx="7658128" cy="43211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3200" dirty="0" smtClean="0"/>
              <a:t>покрывают лаком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 шлифуют наждачной бумагой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С)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обрабатывают рубанком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Д)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красят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6572264" y="5857892"/>
            <a:ext cx="2071702" cy="61381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7643834" y="1714488"/>
            <a:ext cx="857256" cy="500066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rId3" action="ppaction://hlinksldjump" highlightClick="1"/>
          </p:cNvPr>
          <p:cNvSpPr/>
          <p:nvPr/>
        </p:nvSpPr>
        <p:spPr>
          <a:xfrm>
            <a:off x="7643834" y="2428868"/>
            <a:ext cx="857256" cy="42862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rId2" action="ppaction://hlinksldjump" highlightClick="1"/>
          </p:cNvPr>
          <p:cNvSpPr/>
          <p:nvPr/>
        </p:nvSpPr>
        <p:spPr>
          <a:xfrm>
            <a:off x="7643834" y="3214686"/>
            <a:ext cx="857256" cy="42862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rId2" action="ppaction://hlinksldjump" highlightClick="1"/>
          </p:cNvPr>
          <p:cNvSpPr/>
          <p:nvPr/>
        </p:nvSpPr>
        <p:spPr>
          <a:xfrm>
            <a:off x="7643834" y="3929066"/>
            <a:ext cx="857256" cy="42862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4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Рисунок для выжигания переводят на изделие с помощью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914400" y="2071678"/>
            <a:ext cx="7515252" cy="3987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кальки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в) ксероксных листов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с) копировальной бумаги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прозрачной бумаги</a:t>
            </a: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7500958" y="2143116"/>
            <a:ext cx="1042416" cy="571504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7500958" y="2857496"/>
            <a:ext cx="1042416" cy="571504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rId3" action="ppaction://hlinksldjump" highlightClick="1"/>
          </p:cNvPr>
          <p:cNvSpPr/>
          <p:nvPr/>
        </p:nvSpPr>
        <p:spPr>
          <a:xfrm>
            <a:off x="7500958" y="3643314"/>
            <a:ext cx="1042416" cy="571504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rId2" action="ppaction://hlinksldjump" highlightClick="1"/>
          </p:cNvPr>
          <p:cNvSpPr/>
          <p:nvPr/>
        </p:nvSpPr>
        <p:spPr>
          <a:xfrm>
            <a:off x="7500958" y="4429132"/>
            <a:ext cx="1042416" cy="571504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6500826" y="5786454"/>
            <a:ext cx="2071702" cy="61381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5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Выжигают рисунок с помощью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914400" y="1571612"/>
            <a:ext cx="8229600" cy="45259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паяльника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в)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электровыжигателя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с)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электронагревателя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электровыключателя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7429520" y="1571612"/>
            <a:ext cx="1042416" cy="571504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7429520" y="3214686"/>
            <a:ext cx="1042416" cy="571504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rId3" action="ppaction://hlinksldjump" highlightClick="1"/>
          </p:cNvPr>
          <p:cNvSpPr/>
          <p:nvPr/>
        </p:nvSpPr>
        <p:spPr>
          <a:xfrm>
            <a:off x="7429520" y="2428868"/>
            <a:ext cx="1042416" cy="571504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rId2" action="ppaction://hlinksldjump" highlightClick="1"/>
          </p:cNvPr>
          <p:cNvSpPr/>
          <p:nvPr/>
        </p:nvSpPr>
        <p:spPr>
          <a:xfrm>
            <a:off x="7429520" y="4000504"/>
            <a:ext cx="1042416" cy="571504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6429388" y="5715016"/>
            <a:ext cx="2071702" cy="61381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3071810"/>
            <a:ext cx="70466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chemeClr val="accent1"/>
                </a:solidFill>
              </a:rPr>
              <a:t>Спасибо за работу !</a:t>
            </a:r>
            <a:r>
              <a:rPr lang="ru-RU" sz="2800" b="1" dirty="0" smtClean="0">
                <a:solidFill>
                  <a:schemeClr val="accent1"/>
                </a:solidFill>
              </a:rPr>
              <a:t> 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57356" y="4286256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Не забудьте убрать  рабочее место!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4" name="Picture 3" descr="C:\Documents and Settings\Admin.USER-E22E52FD4F\Мои документы\фон\walking_exclaim_hc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868" y="571480"/>
            <a:ext cx="1643042" cy="2289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214290"/>
            <a:ext cx="7756263" cy="1428760"/>
          </a:xfrm>
        </p:spPr>
        <p:txBody>
          <a:bodyPr/>
          <a:lstStyle/>
          <a:p>
            <a:r>
              <a:rPr lang="ru-RU" sz="4000" b="1" i="1" dirty="0" smtClean="0"/>
              <a:t>Выжигание  (</a:t>
            </a:r>
            <a:r>
              <a:rPr lang="ru-RU" sz="4000" b="1" i="1" dirty="0" err="1" smtClean="0"/>
              <a:t>пирография</a:t>
            </a:r>
            <a:r>
              <a:rPr lang="ru-RU" sz="4000" b="1" i="1" dirty="0" smtClean="0"/>
              <a:t>) –</a:t>
            </a:r>
            <a:br>
              <a:rPr lang="ru-RU" sz="4000" b="1" i="1" dirty="0" smtClean="0"/>
            </a:br>
            <a:r>
              <a:rPr lang="ru-RU" sz="4000" b="1" i="1" dirty="0" smtClean="0"/>
              <a:t>горячее рисование</a:t>
            </a:r>
            <a:endParaRPr lang="ru-RU" sz="40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928662" y="2428868"/>
            <a:ext cx="735811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smtClean="0"/>
              <a:t>Выжигание - это нанесение рисунка на   </a:t>
            </a:r>
          </a:p>
          <a:p>
            <a:pPr algn="just"/>
            <a:r>
              <a:rPr lang="ru-RU" sz="2800" dirty="0" smtClean="0"/>
              <a:t>     поверхность  с  помощью  раскаленного   </a:t>
            </a:r>
          </a:p>
          <a:p>
            <a:pPr algn="just"/>
            <a:r>
              <a:rPr lang="ru-RU" sz="2800" dirty="0" smtClean="0"/>
              <a:t>     предмета. 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smtClean="0"/>
              <a:t>В старину для выжигания пользовались </a:t>
            </a:r>
          </a:p>
          <a:p>
            <a:pPr algn="just"/>
            <a:r>
              <a:rPr lang="ru-RU" sz="2800" dirty="0" smtClean="0"/>
              <a:t>     металлическими стержнями, концы  </a:t>
            </a:r>
          </a:p>
          <a:p>
            <a:pPr algn="just"/>
            <a:r>
              <a:rPr lang="ru-RU" sz="2800" dirty="0" smtClean="0"/>
              <a:t>     которых на огне калили докрасна.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170968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214290"/>
            <a:ext cx="7756263" cy="1428760"/>
          </a:xfrm>
        </p:spPr>
        <p:txBody>
          <a:bodyPr/>
          <a:lstStyle/>
          <a:p>
            <a:r>
              <a:rPr lang="ru-RU" sz="4000" b="1" i="1" dirty="0" smtClean="0"/>
              <a:t>Выжигание  по дереву</a:t>
            </a:r>
            <a:endParaRPr lang="ru-RU" sz="4000" b="1" i="1" dirty="0"/>
          </a:p>
        </p:txBody>
      </p:sp>
      <p:pic>
        <p:nvPicPr>
          <p:cNvPr id="1034" name="Picture 10" descr="http://businka32.ru/_fr/12/710118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57356" y="2285992"/>
            <a:ext cx="5357850" cy="42934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170968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214290"/>
            <a:ext cx="7756263" cy="1214446"/>
          </a:xfrm>
        </p:spPr>
        <p:txBody>
          <a:bodyPr/>
          <a:lstStyle/>
          <a:p>
            <a:r>
              <a:rPr lang="ru-RU" sz="4000" b="1" i="1" dirty="0" smtClean="0"/>
              <a:t>Современные    инструменты </a:t>
            </a:r>
            <a:br>
              <a:rPr lang="ru-RU" sz="4000" b="1" i="1" dirty="0" smtClean="0"/>
            </a:br>
            <a:r>
              <a:rPr lang="ru-RU" sz="4000" b="1" i="1" dirty="0" smtClean="0"/>
              <a:t>для выжигания</a:t>
            </a:r>
            <a:endParaRPr lang="ru-RU" sz="4000" b="1" i="1" dirty="0"/>
          </a:p>
        </p:txBody>
      </p:sp>
      <p:pic>
        <p:nvPicPr>
          <p:cNvPr id="47106" name="Picture 2" descr="&amp;Fcy;&amp;acy;&amp;jcy;&amp;lcy;:Visigan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214554"/>
            <a:ext cx="5691190" cy="42683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170968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214290"/>
            <a:ext cx="7756263" cy="1428760"/>
          </a:xfrm>
        </p:spPr>
        <p:txBody>
          <a:bodyPr/>
          <a:lstStyle/>
          <a:p>
            <a:r>
              <a:rPr lang="ru-RU" sz="4000" b="1" i="1" dirty="0" smtClean="0"/>
              <a:t>Выжигание по дереву</a:t>
            </a:r>
            <a:br>
              <a:rPr lang="ru-RU" sz="4000" b="1" i="1" dirty="0" smtClean="0"/>
            </a:br>
            <a:r>
              <a:rPr lang="ru-RU" sz="4000" b="1" i="1" dirty="0" smtClean="0"/>
              <a:t>(</a:t>
            </a:r>
            <a:r>
              <a:rPr lang="ru-RU" sz="4000" b="1" i="1" dirty="0" err="1" smtClean="0"/>
              <a:t>пирография</a:t>
            </a:r>
            <a:r>
              <a:rPr lang="ru-RU" sz="4000" b="1" i="1" dirty="0" smtClean="0"/>
              <a:t>)</a:t>
            </a:r>
            <a:endParaRPr lang="ru-RU" sz="4000" b="1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57818" y="2000240"/>
            <a:ext cx="2643206" cy="2220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58" y="1928802"/>
            <a:ext cx="3214710" cy="222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im4-tub-ru.yandex.net/i?id=63543339-57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429132"/>
            <a:ext cx="2500330" cy="209524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32" name="Picture 8" descr="http://i.allday.ru/uploads/posts/2010-10/1287061671_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14942" y="4429132"/>
            <a:ext cx="2990674" cy="1928826"/>
          </a:xfrm>
          <a:prstGeom prst="rect">
            <a:avLst/>
          </a:prstGeom>
          <a:noFill/>
        </p:spPr>
      </p:pic>
      <p:pic>
        <p:nvPicPr>
          <p:cNvPr id="1026" name="Picture 2" descr="http://im2-tub-ru.yandex.net/i?id=332405594-08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14678" y="3000372"/>
            <a:ext cx="2590818" cy="24288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170968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55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155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155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155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10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155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1155" decel="100000"/>
                                        <p:tgtEl>
                                          <p:spTgt spid="3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1155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1155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155" decel="100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1155" decel="100000"/>
                                        <p:tgtEl>
                                          <p:spTgt spid="10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1155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1155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155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1155" decel="100000"/>
                                        <p:tgtEl>
                                          <p:spTgt spid="10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1155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1155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Порядок работы: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r>
              <a:rPr lang="ru-RU" sz="4400" dirty="0" smtClean="0"/>
              <a:t>Подготовка основы;</a:t>
            </a:r>
          </a:p>
          <a:p>
            <a:r>
              <a:rPr lang="ru-RU" sz="4400" dirty="0" smtClean="0"/>
              <a:t>Выбор рисунка;</a:t>
            </a:r>
          </a:p>
          <a:p>
            <a:r>
              <a:rPr lang="ru-RU" sz="4400" dirty="0" smtClean="0"/>
              <a:t>Перевод рисунка на основу;</a:t>
            </a:r>
          </a:p>
          <a:p>
            <a:r>
              <a:rPr lang="ru-RU" sz="4400" dirty="0" smtClean="0"/>
              <a:t>Выжигание.</a:t>
            </a:r>
          </a:p>
          <a:p>
            <a:pPr>
              <a:buNone/>
            </a:pPr>
            <a:r>
              <a:rPr lang="ru-RU" sz="4400" dirty="0" smtClean="0"/>
              <a:t> </a:t>
            </a:r>
            <a:endParaRPr lang="ru-RU" sz="44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/>
              <a:t>Металлическая подставка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4357686" cy="412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21" y="1142984"/>
            <a:ext cx="4286279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85720" y="5643578"/>
            <a:ext cx="86335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Внимание! Всегда держите </a:t>
            </a:r>
            <a:r>
              <a:rPr lang="ru-RU" sz="2800" b="1" dirty="0" err="1" smtClean="0"/>
              <a:t>выжигатель</a:t>
            </a:r>
            <a:r>
              <a:rPr lang="ru-RU" sz="2800" b="1" dirty="0" smtClean="0"/>
              <a:t> на подставке,</a:t>
            </a:r>
          </a:p>
          <a:p>
            <a:pPr algn="ctr"/>
            <a:r>
              <a:rPr lang="ru-RU" sz="2800" b="1" dirty="0" smtClean="0"/>
              <a:t> даже если он не включен!</a:t>
            </a:r>
            <a:endParaRPr lang="ru-RU" sz="2800" dirty="0"/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 idx="4294967295"/>
          </p:nvPr>
        </p:nvSpPr>
        <p:spPr>
          <a:xfrm>
            <a:off x="785786" y="285728"/>
            <a:ext cx="7756525" cy="857256"/>
          </a:xfrm>
        </p:spPr>
        <p:txBody>
          <a:bodyPr/>
          <a:lstStyle/>
          <a:p>
            <a:pPr algn="ctr"/>
            <a:r>
              <a:rPr lang="ru-RU" sz="4400" b="1" dirty="0" smtClean="0">
                <a:solidFill>
                  <a:schemeClr val="tx2">
                    <a:lumMod val="25000"/>
                  </a:schemeClr>
                </a:solidFill>
              </a:rPr>
              <a:t>Правила выжигания</a:t>
            </a:r>
            <a:endParaRPr lang="ru-RU" sz="4400" b="1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1428736"/>
            <a:ext cx="3071834" cy="2428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Содержимое 7"/>
          <p:cNvSpPr>
            <a:spLocks noGrp="1"/>
          </p:cNvSpPr>
          <p:nvPr>
            <p:ph sz="quarter" idx="4294967295"/>
          </p:nvPr>
        </p:nvSpPr>
        <p:spPr>
          <a:xfrm>
            <a:off x="3571868" y="1500174"/>
            <a:ext cx="4786312" cy="4857750"/>
          </a:xfrm>
        </p:spPr>
        <p:txBody>
          <a:bodyPr/>
          <a:lstStyle/>
          <a:p>
            <a:pPr algn="just"/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</a:rPr>
              <a:t>Выжигать можно только по сухой древесине;</a:t>
            </a:r>
          </a:p>
          <a:p>
            <a:pPr algn="just"/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</a:rPr>
              <a:t>Ручку с нагревательным пером берут в правую руку как карандаш; </a:t>
            </a:r>
          </a:p>
          <a:p>
            <a:pPr algn="just"/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</a:rPr>
              <a:t>Прибор включают в электрическую сеть и ждут, когда перо разогреется до темно-красного цвета;</a:t>
            </a:r>
          </a:p>
          <a:p>
            <a:pPr algn="just"/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</a:rPr>
              <a:t>При выжигании нужно сидеть прямо, правая рука должна устойчиво лежать на столе;</a:t>
            </a:r>
          </a:p>
          <a:p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</a:rPr>
              <a:t>В процессе работы (если ручка </a:t>
            </a:r>
            <a:r>
              <a:rPr lang="ru-RU" sz="2000" dirty="0" err="1" smtClean="0">
                <a:solidFill>
                  <a:schemeClr val="tx2">
                    <a:lumMod val="25000"/>
                  </a:schemeClr>
                </a:solidFill>
              </a:rPr>
              <a:t>электровыжигателя</a:t>
            </a:r>
            <a:r>
              <a:rPr lang="ru-RU" sz="2000" dirty="0" smtClean="0">
                <a:solidFill>
                  <a:schemeClr val="tx2">
                    <a:lumMod val="25000"/>
                  </a:schemeClr>
                </a:solidFill>
              </a:rPr>
              <a:t> нагрелась) прибор  выключают на 2 - 3 мин для остывания.</a:t>
            </a:r>
          </a:p>
          <a:p>
            <a:pPr algn="just"/>
            <a:endParaRPr lang="ru-RU" sz="1800" dirty="0" smtClean="0">
              <a:solidFill>
                <a:schemeClr val="tx2">
                  <a:lumMod val="2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4143380"/>
            <a:ext cx="3071834" cy="2346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387475" y="428604"/>
            <a:ext cx="7399367" cy="1054100"/>
          </a:xfrm>
        </p:spPr>
        <p:txBody>
          <a:bodyPr/>
          <a:lstStyle/>
          <a:p>
            <a:r>
              <a:rPr lang="ru-RU" dirty="0" smtClean="0"/>
              <a:t>Техника безопасности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857224" y="1857364"/>
            <a:ext cx="7747000" cy="4276725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 Не прикасайтесь к  раскаленной игле.</a:t>
            </a:r>
          </a:p>
          <a:p>
            <a:pPr algn="just"/>
            <a:r>
              <a:rPr lang="ru-RU" dirty="0" smtClean="0"/>
              <a:t>Не   наклоняйтесь  близко к  прибору. </a:t>
            </a:r>
          </a:p>
          <a:p>
            <a:pPr algn="just"/>
            <a:r>
              <a:rPr lang="ru-RU" dirty="0" smtClean="0"/>
              <a:t>Берегите руки, одежду  и провод прибора от </a:t>
            </a:r>
            <a:r>
              <a:rPr lang="ru-RU" dirty="0"/>
              <a:t>прикосновения </a:t>
            </a:r>
            <a:r>
              <a:rPr lang="ru-RU" dirty="0" smtClean="0"/>
              <a:t>раскаленной иглы.</a:t>
            </a:r>
          </a:p>
          <a:p>
            <a:pPr algn="just"/>
            <a:r>
              <a:rPr lang="ru-RU" dirty="0" smtClean="0"/>
              <a:t>Включенный  </a:t>
            </a:r>
            <a:r>
              <a:rPr lang="ru-RU" dirty="0" err="1" smtClean="0"/>
              <a:t>выжигатель</a:t>
            </a:r>
            <a:r>
              <a:rPr lang="ru-RU" dirty="0" smtClean="0"/>
              <a:t>  кладите  на подставку.</a:t>
            </a:r>
          </a:p>
          <a:p>
            <a:pPr algn="just"/>
            <a:r>
              <a:rPr lang="ru-RU" dirty="0" smtClean="0"/>
              <a:t>После </a:t>
            </a:r>
            <a:r>
              <a:rPr lang="ru-RU" dirty="0"/>
              <a:t>окончания работы </a:t>
            </a:r>
            <a:r>
              <a:rPr lang="ru-RU" dirty="0" err="1"/>
              <a:t>электровыжигатель</a:t>
            </a:r>
            <a:r>
              <a:rPr lang="ru-RU" dirty="0"/>
              <a:t> должен быть отключен от электрической сети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При выполнении работы следует проветривать помещение.</a:t>
            </a:r>
          </a:p>
          <a:p>
            <a:pPr algn="just">
              <a:buNone/>
            </a:pPr>
            <a:endParaRPr lang="ru-RU" dirty="0" smtClean="0"/>
          </a:p>
        </p:txBody>
      </p:sp>
      <p:pic>
        <p:nvPicPr>
          <p:cNvPr id="4" name="Picture 2" descr="C:\Documents and Settings\Admin.USER-E22E52FD4F\Мои документы\фон\MC90034374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393028">
            <a:off x="95330" y="-26280"/>
            <a:ext cx="1428729" cy="1707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210309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1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хниче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11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Тема10</Template>
  <TotalTime>598</TotalTime>
  <Words>353</Words>
  <Application>Microsoft Office PowerPoint</Application>
  <PresentationFormat>Экран (4:3)</PresentationFormat>
  <Paragraphs>68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Тема10</vt:lpstr>
      <vt:lpstr>Техническая</vt:lpstr>
      <vt:lpstr>Тема11</vt:lpstr>
      <vt:lpstr>Слайд 1</vt:lpstr>
      <vt:lpstr>Выжигание  (пирография) – горячее рисование</vt:lpstr>
      <vt:lpstr>Выжигание  по дереву</vt:lpstr>
      <vt:lpstr>Современные    инструменты  для выжигания</vt:lpstr>
      <vt:lpstr>Выжигание по дереву (пирография)</vt:lpstr>
      <vt:lpstr>Порядок работы:</vt:lpstr>
      <vt:lpstr>Металлическая подставка</vt:lpstr>
      <vt:lpstr>Правила выжигания</vt:lpstr>
      <vt:lpstr>Техника безопасности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Надежда</cp:lastModifiedBy>
  <cp:revision>66</cp:revision>
  <dcterms:created xsi:type="dcterms:W3CDTF">2013-11-18T13:43:59Z</dcterms:created>
  <dcterms:modified xsi:type="dcterms:W3CDTF">2021-01-06T11:09:55Z</dcterms:modified>
</cp:coreProperties>
</file>